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84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1662C3-6717-448A-A960-6C09F47068C2}" type="datetimeFigureOut">
              <a:rPr lang="en-US" smtClean="0"/>
              <a:pPr/>
              <a:t>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99C69D-F507-4EBE-A643-B4D38D29B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teressechinon.fr/fr/editorial/18/activit-s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forteressechinon@cg37.f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 smtClean="0"/>
              <a:t>Chateau</a:t>
            </a:r>
            <a:br>
              <a:rPr lang="en-US" sz="6600" dirty="0" smtClean="0"/>
            </a:br>
            <a:r>
              <a:rPr lang="en-US" sz="6600" dirty="0" smtClean="0"/>
              <a:t>Chinon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Hannah Gerkensmeyer</a:t>
            </a:r>
          </a:p>
          <a:p>
            <a:r>
              <a:rPr lang="en-US" dirty="0" smtClean="0"/>
              <a:t>Period:1</a:t>
            </a:r>
          </a:p>
          <a:p>
            <a:r>
              <a:rPr lang="en-US" dirty="0" smtClean="0"/>
              <a:t>French 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457200"/>
            <a:ext cx="3008313" cy="4602163"/>
          </a:xfrm>
        </p:spPr>
        <p:txBody>
          <a:bodyPr/>
          <a:lstStyle/>
          <a:p>
            <a:r>
              <a:rPr lang="en-US" sz="2400" dirty="0" smtClean="0">
                <a:latin typeface="Century Gothic" pitchFamily="34" charset="0"/>
              </a:rPr>
              <a:t>Chateau Chinon is a huge castle that dominates the entire town of Chinon, and extends along a raised plateau above the river Vienne, in France's Loire Valley.</a:t>
            </a:r>
          </a:p>
          <a:p>
            <a:endParaRPr lang="en-US" dirty="0"/>
          </a:p>
        </p:txBody>
      </p:sp>
      <p:pic>
        <p:nvPicPr>
          <p:cNvPr id="18433" name="Picture 1" descr="the city of Chinon below and the River Vienne beyo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52400"/>
            <a:ext cx="38862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iew of chateau de Chinon in the Loire valle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" y="4276725"/>
            <a:ext cx="6858000" cy="2581275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20574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1524000"/>
            <a:ext cx="480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1562 the chateau came briefly into the possession of the Huguenots and was turned into a state prison by Henry IV of France Henry IV of France</a:t>
            </a:r>
          </a:p>
          <a:p>
            <a:r>
              <a:rPr lang="en-US" dirty="0" smtClean="0"/>
              <a:t>Henry IV , Henri-</a:t>
            </a:r>
            <a:r>
              <a:rPr lang="en-US" dirty="0" err="1" smtClean="0"/>
              <a:t>Quatre</a:t>
            </a:r>
            <a:r>
              <a:rPr lang="en-US" dirty="0" smtClean="0"/>
              <a:t>, was King of France from 1589 to 1610 and King of Navarre from 1572 to 1610. He was the first monarch of the Bourbon branch of the </a:t>
            </a:r>
            <a:r>
              <a:rPr lang="en-US" dirty="0" err="1" smtClean="0"/>
              <a:t>Capetian</a:t>
            </a:r>
            <a:r>
              <a:rPr lang="en-US" dirty="0" smtClean="0"/>
              <a:t> dynasty in France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897103">
            <a:off x="5105400" y="3886200"/>
            <a:ext cx="42959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. After that it was abandoned until 1793 when, during the Reign of Terror Reign of Terror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campeole.co.uk/output/information/lieu_hebergement/714/CHATEAU-CHIN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0" y="4191000"/>
            <a:ext cx="3810000" cy="28575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-46166"/>
            <a:ext cx="41678" cy="923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20885024">
            <a:off x="390955" y="806148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entury Gothic" pitchFamily="34" charset="0"/>
              </a:rPr>
              <a:t>This chateau is where Charles VII Charles VII lived. </a:t>
            </a:r>
            <a:endParaRPr lang="en-US" dirty="0"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735955">
            <a:off x="5454400" y="323099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http://www.forteressechinon.fr/fr/editorial/18/activit-s.html</a:t>
            </a:r>
            <a:endParaRPr lang="en-US" dirty="0" smtClean="0"/>
          </a:p>
          <a:p>
            <a:r>
              <a:rPr lang="en-US" dirty="0" smtClean="0"/>
              <a:t>Some activities you can enjoy with your family!!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325074">
            <a:off x="1080721" y="5315451"/>
            <a:ext cx="4621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Century Gothic" pitchFamily="34" charset="0"/>
              </a:rPr>
              <a:t>Some random facts!!</a:t>
            </a:r>
            <a:endParaRPr lang="en-US" sz="2800" b="1" dirty="0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696354">
            <a:off x="533400" y="274320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The site appears to have been used for a Gallo-Roman castrum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1981200"/>
            <a:ext cx="3352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1308, three senior officers of the Knights Templar, including the Grand </a:t>
            </a:r>
            <a:r>
              <a:rPr lang="en-US" dirty="0" err="1" smtClean="0"/>
              <a:t>Master,Jacques</a:t>
            </a:r>
            <a:r>
              <a:rPr lang="en-US" dirty="0" smtClean="0"/>
              <a:t> du </a:t>
            </a:r>
            <a:r>
              <a:rPr lang="en-US" dirty="0" err="1" smtClean="0"/>
              <a:t>Molay</a:t>
            </a:r>
            <a:r>
              <a:rPr lang="en-US" dirty="0" smtClean="0"/>
              <a:t>, were incarcerated before their condemnation and execution in </a:t>
            </a:r>
            <a:r>
              <a:rPr lang="en-US" dirty="0" smtClean="0"/>
              <a:t>Paris.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Hours (: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>
                <a:latin typeface="Century Gothic" pitchFamily="34" charset="0"/>
              </a:rPr>
              <a:t>Ouvert</a:t>
            </a:r>
            <a:r>
              <a:rPr lang="en-US" dirty="0" smtClean="0">
                <a:latin typeface="Century Gothic" pitchFamily="34" charset="0"/>
              </a:rPr>
              <a:t> </a:t>
            </a:r>
            <a:r>
              <a:rPr lang="en-US" dirty="0" err="1" smtClean="0">
                <a:latin typeface="Century Gothic" pitchFamily="34" charset="0"/>
              </a:rPr>
              <a:t>toute</a:t>
            </a:r>
            <a:r>
              <a:rPr lang="en-US" dirty="0" smtClean="0">
                <a:latin typeface="Century Gothic" pitchFamily="34" charset="0"/>
              </a:rPr>
              <a:t> </a:t>
            </a:r>
            <a:r>
              <a:rPr lang="en-US" dirty="0" err="1" smtClean="0">
                <a:latin typeface="Century Gothic" pitchFamily="34" charset="0"/>
              </a:rPr>
              <a:t>l’année</a:t>
            </a:r>
            <a:r>
              <a:rPr lang="en-US" dirty="0" smtClean="0">
                <a:latin typeface="Century Gothic" pitchFamily="34" charset="0"/>
              </a:rPr>
              <a:t>, </a:t>
            </a:r>
            <a:r>
              <a:rPr lang="en-US" dirty="0" err="1" smtClean="0">
                <a:latin typeface="Century Gothic" pitchFamily="34" charset="0"/>
              </a:rPr>
              <a:t>tous</a:t>
            </a:r>
            <a:r>
              <a:rPr lang="en-US" dirty="0" smtClean="0">
                <a:latin typeface="Century Gothic" pitchFamily="34" charset="0"/>
              </a:rPr>
              <a:t> les </a:t>
            </a:r>
            <a:r>
              <a:rPr lang="en-US" dirty="0" err="1" smtClean="0">
                <a:latin typeface="Century Gothic" pitchFamily="34" charset="0"/>
              </a:rPr>
              <a:t>jours</a:t>
            </a:r>
            <a:r>
              <a:rPr lang="en-US" dirty="0" smtClean="0">
                <a:latin typeface="Century Gothic" pitchFamily="34" charset="0"/>
              </a:rPr>
              <a:t/>
            </a:r>
            <a:br>
              <a:rPr lang="en-US" dirty="0" smtClean="0">
                <a:latin typeface="Century Gothic" pitchFamily="34" charset="0"/>
              </a:rPr>
            </a:br>
            <a:r>
              <a:rPr lang="en-US" dirty="0" err="1" smtClean="0">
                <a:latin typeface="Century Gothic" pitchFamily="34" charset="0"/>
              </a:rPr>
              <a:t>Fermé</a:t>
            </a:r>
            <a:r>
              <a:rPr lang="en-US" dirty="0" smtClean="0">
                <a:latin typeface="Century Gothic" pitchFamily="34" charset="0"/>
              </a:rPr>
              <a:t> les 25 </a:t>
            </a:r>
            <a:r>
              <a:rPr lang="en-US" dirty="0" err="1" smtClean="0">
                <a:latin typeface="Century Gothic" pitchFamily="34" charset="0"/>
              </a:rPr>
              <a:t>décembre</a:t>
            </a:r>
            <a:r>
              <a:rPr lang="en-US" dirty="0" smtClean="0">
                <a:latin typeface="Century Gothic" pitchFamily="34" charset="0"/>
              </a:rPr>
              <a:t> et 1</a:t>
            </a:r>
            <a:r>
              <a:rPr lang="en-US" baseline="30000" dirty="0" smtClean="0">
                <a:latin typeface="Century Gothic" pitchFamily="34" charset="0"/>
              </a:rPr>
              <a:t>er</a:t>
            </a:r>
            <a:r>
              <a:rPr lang="en-US" dirty="0" smtClean="0">
                <a:latin typeface="Century Gothic" pitchFamily="34" charset="0"/>
              </a:rPr>
              <a:t> </a:t>
            </a:r>
            <a:r>
              <a:rPr lang="en-US" dirty="0" err="1" smtClean="0">
                <a:latin typeface="Century Gothic" pitchFamily="34" charset="0"/>
              </a:rPr>
              <a:t>janvier</a:t>
            </a:r>
            <a:r>
              <a:rPr lang="en-US" dirty="0" smtClean="0">
                <a:latin typeface="Century Gothic" pitchFamily="34" charset="0"/>
              </a:rPr>
              <a:t/>
            </a:r>
            <a:br>
              <a:rPr lang="en-US" dirty="0" smtClean="0">
                <a:latin typeface="Century Gothic" pitchFamily="34" charset="0"/>
              </a:rPr>
            </a:br>
            <a:r>
              <a:rPr lang="en-US" dirty="0" err="1" smtClean="0">
                <a:latin typeface="Century Gothic" pitchFamily="34" charset="0"/>
              </a:rPr>
              <a:t>janvier</a:t>
            </a:r>
            <a:r>
              <a:rPr lang="en-US" dirty="0" smtClean="0">
                <a:latin typeface="Century Gothic" pitchFamily="34" charset="0"/>
              </a:rPr>
              <a:t> - </a:t>
            </a:r>
            <a:r>
              <a:rPr lang="en-US" dirty="0" err="1" smtClean="0">
                <a:latin typeface="Century Gothic" pitchFamily="34" charset="0"/>
              </a:rPr>
              <a:t>février</a:t>
            </a:r>
            <a:r>
              <a:rPr lang="en-US" dirty="0" smtClean="0">
                <a:latin typeface="Century Gothic" pitchFamily="34" charset="0"/>
              </a:rPr>
              <a:t> - </a:t>
            </a:r>
            <a:r>
              <a:rPr lang="en-US" dirty="0" err="1" smtClean="0">
                <a:latin typeface="Century Gothic" pitchFamily="34" charset="0"/>
              </a:rPr>
              <a:t>nov</a:t>
            </a:r>
            <a:r>
              <a:rPr lang="en-US" dirty="0" smtClean="0">
                <a:latin typeface="Century Gothic" pitchFamily="34" charset="0"/>
              </a:rPr>
              <a:t>. - </a:t>
            </a:r>
            <a:r>
              <a:rPr lang="en-US" dirty="0" err="1" smtClean="0">
                <a:latin typeface="Century Gothic" pitchFamily="34" charset="0"/>
              </a:rPr>
              <a:t>déc</a:t>
            </a:r>
            <a:r>
              <a:rPr lang="en-US" dirty="0" smtClean="0">
                <a:latin typeface="Century Gothic" pitchFamily="34" charset="0"/>
              </a:rPr>
              <a:t>. : 9 h 30-17 h</a:t>
            </a:r>
            <a:br>
              <a:rPr lang="en-US" dirty="0" smtClean="0">
                <a:latin typeface="Century Gothic" pitchFamily="34" charset="0"/>
              </a:rPr>
            </a:br>
            <a:r>
              <a:rPr lang="en-US" dirty="0" smtClean="0">
                <a:latin typeface="Century Gothic" pitchFamily="34" charset="0"/>
              </a:rPr>
              <a:t>mars -  </a:t>
            </a:r>
            <a:r>
              <a:rPr lang="en-US" dirty="0" err="1" smtClean="0">
                <a:latin typeface="Century Gothic" pitchFamily="34" charset="0"/>
              </a:rPr>
              <a:t>avril</a:t>
            </a:r>
            <a:r>
              <a:rPr lang="en-US" dirty="0" smtClean="0">
                <a:latin typeface="Century Gothic" pitchFamily="34" charset="0"/>
              </a:rPr>
              <a:t> et </a:t>
            </a:r>
            <a:r>
              <a:rPr lang="en-US" dirty="0" err="1" smtClean="0">
                <a:latin typeface="Century Gothic" pitchFamily="34" charset="0"/>
              </a:rPr>
              <a:t>sept</a:t>
            </a:r>
            <a:r>
              <a:rPr lang="en-US" dirty="0" smtClean="0">
                <a:latin typeface="Century Gothic" pitchFamily="34" charset="0"/>
              </a:rPr>
              <a:t>. - </a:t>
            </a:r>
            <a:r>
              <a:rPr lang="en-US" dirty="0" err="1" smtClean="0">
                <a:latin typeface="Century Gothic" pitchFamily="34" charset="0"/>
              </a:rPr>
              <a:t>oct</a:t>
            </a:r>
            <a:r>
              <a:rPr lang="en-US" dirty="0" smtClean="0">
                <a:latin typeface="Century Gothic" pitchFamily="34" charset="0"/>
              </a:rPr>
              <a:t>. : 9 h 30-18 h</a:t>
            </a:r>
            <a:br>
              <a:rPr lang="en-US" dirty="0" smtClean="0">
                <a:latin typeface="Century Gothic" pitchFamily="34" charset="0"/>
              </a:rPr>
            </a:br>
            <a:r>
              <a:rPr lang="en-US" dirty="0" smtClean="0">
                <a:latin typeface="Century Gothic" pitchFamily="34" charset="0"/>
              </a:rPr>
              <a:t>1</a:t>
            </a:r>
            <a:r>
              <a:rPr lang="en-US" baseline="30000" dirty="0" smtClean="0">
                <a:latin typeface="Century Gothic" pitchFamily="34" charset="0"/>
              </a:rPr>
              <a:t>er </a:t>
            </a:r>
            <a:r>
              <a:rPr lang="en-US" dirty="0" err="1" smtClean="0">
                <a:latin typeface="Century Gothic" pitchFamily="34" charset="0"/>
              </a:rPr>
              <a:t>mai</a:t>
            </a:r>
            <a:r>
              <a:rPr lang="en-US" dirty="0" smtClean="0">
                <a:latin typeface="Century Gothic" pitchFamily="34" charset="0"/>
              </a:rPr>
              <a:t> - 31 </a:t>
            </a:r>
            <a:r>
              <a:rPr lang="en-US" dirty="0" err="1" smtClean="0">
                <a:latin typeface="Century Gothic" pitchFamily="34" charset="0"/>
              </a:rPr>
              <a:t>août</a:t>
            </a:r>
            <a:r>
              <a:rPr lang="en-US" dirty="0" smtClean="0">
                <a:latin typeface="Century Gothic" pitchFamily="34" charset="0"/>
              </a:rPr>
              <a:t>  : 9 h 30-19 h</a:t>
            </a:r>
            <a:endParaRPr lang="en-US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Contact.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fr-FR" dirty="0" smtClean="0">
                <a:latin typeface="Century Gothic" pitchFamily="34" charset="0"/>
              </a:rPr>
              <a:t>Forteresse royale de Chinon</a:t>
            </a:r>
            <a:br>
              <a:rPr lang="fr-FR" dirty="0" smtClean="0">
                <a:latin typeface="Century Gothic" pitchFamily="34" charset="0"/>
              </a:rPr>
            </a:br>
            <a:r>
              <a:rPr lang="fr-FR" dirty="0" smtClean="0">
                <a:latin typeface="Century Gothic" pitchFamily="34" charset="0"/>
              </a:rPr>
              <a:t>37500 Chinon</a:t>
            </a:r>
          </a:p>
          <a:p>
            <a:pPr fontAlgn="t"/>
            <a:r>
              <a:rPr lang="fr-FR" dirty="0" smtClean="0">
                <a:latin typeface="Century Gothic" pitchFamily="34" charset="0"/>
              </a:rPr>
              <a:t> </a:t>
            </a:r>
            <a:r>
              <a:rPr lang="fr-FR" dirty="0" smtClean="0">
                <a:latin typeface="Century Gothic" pitchFamily="34" charset="0"/>
                <a:hlinkClick r:id="rId2"/>
              </a:rPr>
              <a:t>forteressechinon@cg37.fr</a:t>
            </a:r>
            <a:endParaRPr lang="fr-FR" dirty="0" smtClean="0">
              <a:latin typeface="Century Gothic" pitchFamily="34" charset="0"/>
            </a:endParaRPr>
          </a:p>
          <a:p>
            <a:r>
              <a:rPr lang="fr-FR" dirty="0" smtClean="0">
                <a:latin typeface="Century Gothic" pitchFamily="34" charset="0"/>
              </a:rPr>
              <a:t/>
            </a:r>
            <a:br>
              <a:rPr lang="fr-FR" dirty="0" smtClean="0">
                <a:latin typeface="Century Gothic" pitchFamily="34" charset="0"/>
              </a:rPr>
            </a:br>
            <a:r>
              <a:rPr lang="fr-FR" dirty="0" smtClean="0">
                <a:latin typeface="Century Gothic" pitchFamily="34" charset="0"/>
              </a:rPr>
              <a:t>Tél : 02 47 93 13 45</a:t>
            </a:r>
            <a:br>
              <a:rPr lang="fr-FR" dirty="0" smtClean="0">
                <a:latin typeface="Century Gothic" pitchFamily="34" charset="0"/>
              </a:rPr>
            </a:br>
            <a:r>
              <a:rPr lang="fr-FR" dirty="0" smtClean="0">
                <a:latin typeface="Century Gothic" pitchFamily="34" charset="0"/>
              </a:rPr>
              <a:t>Fax : 02 47 93 </a:t>
            </a:r>
            <a:r>
              <a:rPr lang="fr-FR" dirty="0" err="1" smtClean="0">
                <a:latin typeface="Century Gothic" pitchFamily="34" charset="0"/>
              </a:rPr>
              <a:t>93</a:t>
            </a:r>
            <a:r>
              <a:rPr lang="fr-FR" dirty="0" smtClean="0">
                <a:latin typeface="Century Gothic" pitchFamily="34" charset="0"/>
              </a:rPr>
              <a:t> 32</a:t>
            </a:r>
            <a:endParaRPr lang="en-US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Pictures!</a:t>
            </a:r>
            <a:endParaRPr lang="en-US" dirty="0"/>
          </a:p>
        </p:txBody>
      </p:sp>
      <p:pic>
        <p:nvPicPr>
          <p:cNvPr id="1026" name="Picture 2" descr="http://t3.gstatic.com/images?q=tbn:ANd9GcSn_C8bd4pr2PvGQjxRI72Ra_F-mhjoYvj_n2UdCAxy5qLoxLq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3430">
            <a:off x="152400" y="1524000"/>
            <a:ext cx="2524125" cy="1809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http://t0.gstatic.com/images?q=tbn:ANd9GcTz0FaVco9ZI6oN-tiJTKRrKvZGoujBeRxd_6TFM1U327G9yb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676400"/>
            <a:ext cx="1724025" cy="2657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http://t1.gstatic.com/images?q=tbn:ANd9GcTofV6EQOMxPtC_pbNestMKXmZ1NjY41BLd4_Dtt76rJJfythVm9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438400"/>
            <a:ext cx="1743075" cy="2619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2" name="Picture 8" descr="http://t3.gstatic.com/images?q=tbn:ANd9GcT85HtgwELpv7wlD8nmZZ9sPkALwf-KFQwNxOuY5E-n8PO_vqz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191000"/>
            <a:ext cx="2466975" cy="18478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59436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Templar in the Donjon du </a:t>
            </a:r>
            <a:r>
              <a:rPr lang="en-US" sz="1200" b="1" dirty="0" err="1" smtClean="0">
                <a:solidFill>
                  <a:schemeClr val="bg1"/>
                </a:solidFill>
              </a:rPr>
              <a:t>Coudray</a:t>
            </a:r>
            <a:r>
              <a:rPr lang="en-US" sz="1200" b="1" dirty="0" smtClean="0">
                <a:solidFill>
                  <a:schemeClr val="bg1"/>
                </a:solidFill>
              </a:rPr>
              <a:t> at the Château of Chinon, France</a:t>
            </a:r>
          </a:p>
          <a:p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1034" name="Picture 10" descr="http://t0.gstatic.com/images?q=tbn:ANd9GcTedvPuFSpoQyj2Kepk28oliss233SfmKqG3LYLvMRLsQD1OWm_WFafm2I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648200"/>
            <a:ext cx="2495550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154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Chateau Chinon</vt:lpstr>
      <vt:lpstr>Slide 2</vt:lpstr>
      <vt:lpstr>Slide 3</vt:lpstr>
      <vt:lpstr>Slide 4</vt:lpstr>
      <vt:lpstr>Hours (:</vt:lpstr>
      <vt:lpstr>How to Contact.</vt:lpstr>
      <vt:lpstr>More Pictures!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Chateau Chinon</dc:title>
  <dc:creator>s13094</dc:creator>
  <cp:lastModifiedBy>s13094</cp:lastModifiedBy>
  <cp:revision>9</cp:revision>
  <dcterms:created xsi:type="dcterms:W3CDTF">2011-12-01T14:42:16Z</dcterms:created>
  <dcterms:modified xsi:type="dcterms:W3CDTF">2012-01-26T14:58:57Z</dcterms:modified>
</cp:coreProperties>
</file>